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2" r:id="rId2"/>
    <p:sldId id="343" r:id="rId3"/>
    <p:sldId id="323" r:id="rId4"/>
    <p:sldId id="340" r:id="rId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6395" autoAdjust="0"/>
  </p:normalViewPr>
  <p:slideViewPr>
    <p:cSldViewPr snapToGrid="0">
      <p:cViewPr varScale="1">
        <p:scale>
          <a:sx n="65" d="100"/>
          <a:sy n="65" d="100"/>
        </p:scale>
        <p:origin x="202" y="48"/>
      </p:cViewPr>
      <p:guideLst/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275" cy="498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862" y="4"/>
            <a:ext cx="2946275" cy="498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9B4C7-C0EB-4E29-91BA-47262ED7AF52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46275" cy="4983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056FD-A457-4CB1-ABBB-158452CBFA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8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F7EDA-D0EA-44D4-ADA7-5DC8CC4D1574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8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8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6C9F51-6FAC-4F7D-9B27-A953B1C8D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9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65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46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47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0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4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20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61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44B9E-CE42-4FD0-8A02-9CE5711EEE6F}" type="datetimeFigureOut">
              <a:rPr lang="it-IT" smtClean="0"/>
              <a:t>14/09/2023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F2445-7264-48DA-9AB1-1B36029891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6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" y="357749"/>
            <a:ext cx="11627861" cy="6131880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9582050" y="447395"/>
            <a:ext cx="2207176" cy="388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924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 DI FATTO</a:t>
            </a:r>
          </a:p>
        </p:txBody>
      </p:sp>
    </p:spTree>
    <p:extLst>
      <p:ext uri="{BB962C8B-B14F-4D97-AF65-F5344CB8AC3E}">
        <p14:creationId xmlns:p14="http://schemas.microsoft.com/office/powerpoint/2010/main" val="77033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" y="283289"/>
            <a:ext cx="11930400" cy="6291422"/>
          </a:xfrm>
          <a:prstGeom prst="rect">
            <a:avLst/>
          </a:prstGeom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6969966" y="279000"/>
            <a:ext cx="509936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IPOTESI PROGETTUALE – Ridistribuzione Superfici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304645" y="4610633"/>
            <a:ext cx="36739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 </a:t>
            </a:r>
            <a:r>
              <a:rPr lang="it-IT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distribuzione superfici stato attuale </a:t>
            </a:r>
          </a:p>
          <a:p>
            <a:r>
              <a:rPr lang="it-IT" altLang="it-IT" sz="1600" b="1" dirty="0" smtClean="0">
                <a:solidFill>
                  <a:srgbClr val="FFC000"/>
                </a:solidFill>
                <a:cs typeface="Calibri" panose="020F0502020204030204" pitchFamily="34" charset="0"/>
              </a:rPr>
              <a:t>- </a:t>
            </a:r>
            <a:r>
              <a:rPr lang="it-IT" altLang="it-IT" sz="1600" b="1" dirty="0">
                <a:solidFill>
                  <a:srgbClr val="FFC000"/>
                </a:solidFill>
                <a:cs typeface="Calibri" panose="020F0502020204030204" pitchFamily="34" charset="0"/>
              </a:rPr>
              <a:t>- - 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distribuzione superfici stato </a:t>
            </a:r>
            <a:r>
              <a:rPr lang="it-IT" alt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 progetto </a:t>
            </a:r>
            <a:endParaRPr lang="it-IT" alt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876000" y="244140"/>
            <a:ext cx="10440000" cy="3877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92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DA RIQUALIFICARE - Reattore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01B7BC3-BEF7-800B-CB40-2D364220AB97}"/>
              </a:ext>
            </a:extLst>
          </p:cNvPr>
          <p:cNvSpPr txBox="1">
            <a:spLocks/>
          </p:cNvSpPr>
          <p:nvPr/>
        </p:nvSpPr>
        <p:spPr>
          <a:xfrm>
            <a:off x="3969927" y="4858878"/>
            <a:ext cx="124431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AULLA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87F9FD1-4DC3-590A-FFBC-12383FAB0C4B}"/>
              </a:ext>
            </a:extLst>
          </p:cNvPr>
          <p:cNvSpPr txBox="1">
            <a:spLocks/>
          </p:cNvSpPr>
          <p:nvPr/>
        </p:nvSpPr>
        <p:spPr>
          <a:xfrm>
            <a:off x="5719979" y="6016832"/>
            <a:ext cx="124431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PALLERONE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3B74CA-121A-6DE0-C097-9E6DBEEA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7" y="1049175"/>
            <a:ext cx="5873005" cy="4728170"/>
          </a:xfrm>
          <a:prstGeom prst="rect">
            <a:avLst/>
          </a:prstGeom>
        </p:spPr>
      </p:pic>
      <p:pic>
        <p:nvPicPr>
          <p:cNvPr id="12" name="Immagine 11" descr="Immagine che contiene aria aperta, pietra&#10;&#10;Descrizione generata automaticamente">
            <a:extLst>
              <a:ext uri="{FF2B5EF4-FFF2-40B4-BE49-F238E27FC236}">
                <a16:creationId xmlns:a16="http://schemas.microsoft.com/office/drawing/2014/main" id="{2F292782-E518-E3A0-EDC6-BD3A8658C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4101" b="5593"/>
          <a:stretch/>
        </p:blipFill>
        <p:spPr bwMode="auto">
          <a:xfrm>
            <a:off x="728368" y="4386355"/>
            <a:ext cx="3241559" cy="22275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909A3F-D082-21F6-E606-77382F7D2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72" y="1080655"/>
            <a:ext cx="4977089" cy="4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532804" y="6555838"/>
            <a:ext cx="2182036" cy="365125"/>
          </a:xfrm>
        </p:spPr>
        <p:txBody>
          <a:bodyPr/>
          <a:lstStyle/>
          <a:p>
            <a:fld id="{489582E5-E474-4E38-8E8A-2C2C565986CF}" type="slidenum">
              <a:rPr lang="it-IT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fld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6000" y="244140"/>
            <a:ext cx="10778118" cy="3877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92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 DA </a:t>
            </a:r>
            <a:r>
              <a:rPr lang="it-IT" sz="192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RIQUALIFICARE/DEMOLIRE </a:t>
            </a:r>
            <a:r>
              <a:rPr lang="it-IT" sz="192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Edifici ecosostenibili</a:t>
            </a:r>
            <a:endParaRPr lang="it-IT" sz="192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01B7BC3-BEF7-800B-CB40-2D364220AB97}"/>
              </a:ext>
            </a:extLst>
          </p:cNvPr>
          <p:cNvSpPr txBox="1">
            <a:spLocks/>
          </p:cNvSpPr>
          <p:nvPr/>
        </p:nvSpPr>
        <p:spPr>
          <a:xfrm>
            <a:off x="2486256" y="4960076"/>
            <a:ext cx="124431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AULLA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87F9FD1-4DC3-590A-FFBC-12383FAB0C4B}"/>
              </a:ext>
            </a:extLst>
          </p:cNvPr>
          <p:cNvSpPr txBox="1">
            <a:spLocks/>
          </p:cNvSpPr>
          <p:nvPr/>
        </p:nvSpPr>
        <p:spPr>
          <a:xfrm>
            <a:off x="4236308" y="6118030"/>
            <a:ext cx="124431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PALLERONE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3" y="2369237"/>
            <a:ext cx="4816350" cy="32065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2799255-5F95-4001-66FE-0357A8B4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43" y="2698377"/>
            <a:ext cx="6421463" cy="287739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125795" y="4066967"/>
            <a:ext cx="265134" cy="34962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584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92D050"/>
        </a:solidFill>
      </a:spPr>
      <a:bodyPr wrap="square" rtlCol="0">
        <a:spAutoFit/>
      </a:bodyPr>
      <a:lstStyle>
        <a:defPPr algn="r">
          <a:defRPr sz="1920" b="1" dirty="0" smtClean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2989</TotalTime>
  <Words>39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Abbruzzese Berardino (Gen. B.)</dc:creator>
  <cp:lastModifiedBy>La Gala Canio Giuseppe (Gen. B.)</cp:lastModifiedBy>
  <cp:revision>271</cp:revision>
  <cp:lastPrinted>2023-09-04T13:13:10Z</cp:lastPrinted>
  <dcterms:created xsi:type="dcterms:W3CDTF">2022-04-22T11:37:27Z</dcterms:created>
  <dcterms:modified xsi:type="dcterms:W3CDTF">2023-09-14T15:05:10Z</dcterms:modified>
</cp:coreProperties>
</file>